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9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D9B"/>
    <a:srgbClr val="B386E5"/>
    <a:srgbClr val="FA7D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EB495-2E48-4FD2-AC23-4583CFB4E35A}" type="datetimeFigureOut">
              <a:rPr lang="ko-KR" altLang="en-US" smtClean="0"/>
              <a:t>2020-12-01 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5F926-0346-412E-9CC4-6D1009FE2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도움말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4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1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4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7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5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609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81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37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게임창</a:t>
            </a:r>
            <a:r>
              <a:rPr lang="ko-KR" altLang="en-US" dirty="0"/>
              <a:t> 켜기 움짤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F926-0346-412E-9CC4-6D1009FE2A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64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4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36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21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9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4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1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77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5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rgbClr val="FEDFD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2020-12-01 (Tue)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6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11" Type="http://schemas.openxmlformats.org/officeDocument/2006/relationships/image" Target="../media/image1.png"/><Relationship Id="rId5" Type="http://schemas.openxmlformats.org/officeDocument/2006/relationships/image" Target="../media/image5.GIF"/><Relationship Id="rId10" Type="http://schemas.openxmlformats.org/officeDocument/2006/relationships/image" Target="../media/image21.GI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GIF"/><Relationship Id="rId11" Type="http://schemas.openxmlformats.org/officeDocument/2006/relationships/image" Target="../media/image27.GIF"/><Relationship Id="rId5" Type="http://schemas.openxmlformats.org/officeDocument/2006/relationships/image" Target="../media/image5.GIF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GI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9.GIF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2.GIF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4.jp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image" Target="../media/image2.GIF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gif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GI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GIF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12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5.GIF"/><Relationship Id="rId10" Type="http://schemas.openxmlformats.org/officeDocument/2006/relationships/image" Target="../media/image15.GIF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194870" y="224248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24990" y="2650839"/>
            <a:ext cx="6157375" cy="777485"/>
            <a:chOff x="942365" y="377872"/>
            <a:chExt cx="3514207" cy="443736"/>
          </a:xfrm>
        </p:grpSpPr>
        <p:sp>
          <p:nvSpPr>
            <p:cNvPr id="7" name="직사각형 6"/>
            <p:cNvSpPr/>
            <p:nvPr/>
          </p:nvSpPr>
          <p:spPr>
            <a:xfrm>
              <a:off x="1035906" y="431464"/>
              <a:ext cx="3420666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3102253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ln>
                    <a:solidFill>
                      <a:sysClr val="windowText" lastClr="000000"/>
                    </a:solidFill>
                  </a:ln>
                  <a:solidFill>
                    <a:srgbClr val="B386E5"/>
                  </a:solidFill>
                </a:rPr>
                <a:t>웹 디자인 및 기획 프로젝트</a:t>
              </a:r>
              <a:endParaRPr lang="en-US" altLang="ko-KR" sz="2800" b="1" i="1" kern="0" dirty="0">
                <a:ln>
                  <a:solidFill>
                    <a:sysClr val="windowText" lastClr="000000"/>
                  </a:solidFill>
                </a:ln>
                <a:solidFill>
                  <a:srgbClr val="B386E5"/>
                </a:solidFill>
              </a:endParaRPr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043644" y="489715"/>
              <a:ext cx="166824" cy="166458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188886" y="3635263"/>
            <a:ext cx="2837446" cy="318427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소프트웨어융합학과 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2020111412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최소원</a:t>
            </a:r>
            <a:endParaRPr lang="ko-KR" altLang="en-US" sz="1100" b="1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6B94B150-8A8F-42C3-9627-FE0A429E3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1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0"/>
    </mc:Choice>
    <mc:Fallback>
      <p:transition spd="slow" advTm="7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화면 구성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7" y="1661564"/>
            <a:ext cx="2739372" cy="1913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2054138" y="5532347"/>
            <a:ext cx="158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039D9-3D4D-4E98-B5E1-DB02B5E25EE1}"/>
              </a:ext>
            </a:extLst>
          </p:cNvPr>
          <p:cNvSpPr txBox="1"/>
          <p:nvPr/>
        </p:nvSpPr>
        <p:spPr>
          <a:xfrm>
            <a:off x="6502400" y="5532347"/>
            <a:ext cx="373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도움말 팝업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close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버튼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F90553-2C19-4255-BDD5-1B361D908A2F}"/>
              </a:ext>
            </a:extLst>
          </p:cNvPr>
          <p:cNvSpPr/>
          <p:nvPr/>
        </p:nvSpPr>
        <p:spPr>
          <a:xfrm>
            <a:off x="2087418" y="2067808"/>
            <a:ext cx="1126837" cy="878592"/>
          </a:xfrm>
          <a:prstGeom prst="rect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, 무기이(가) 표시된 사진&#10;&#10;자동 생성된 설명">
            <a:extLst>
              <a:ext uri="{FF2B5EF4-FFF2-40B4-BE49-F238E27FC236}">
                <a16:creationId xmlns:a16="http://schemas.microsoft.com/office/drawing/2014/main" id="{A6C96B00-1E7D-4158-A45E-30503B3BF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80" y="4093426"/>
            <a:ext cx="1016232" cy="10162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C3265AB-16CC-4B19-A108-366FDA21D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73" y="4474513"/>
            <a:ext cx="381087" cy="254058"/>
          </a:xfrm>
          <a:prstGeom prst="rect">
            <a:avLst/>
          </a:prstGeom>
        </p:spPr>
      </p:pic>
      <p:pic>
        <p:nvPicPr>
          <p:cNvPr id="27" name="그림 26" descr="테이블이(가) 표시된 사진&#10;&#10;자동 생성된 설명">
            <a:extLst>
              <a:ext uri="{FF2B5EF4-FFF2-40B4-BE49-F238E27FC236}">
                <a16:creationId xmlns:a16="http://schemas.microsoft.com/office/drawing/2014/main" id="{71AE00A2-D379-4FDE-BEEA-2DA7BA1D2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48" y="4093426"/>
            <a:ext cx="1016232" cy="1016232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7C3028B-5F32-4CCF-A02E-51FFFE8B7E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7" r="2161"/>
          <a:stretch/>
        </p:blipFill>
        <p:spPr>
          <a:xfrm>
            <a:off x="6096000" y="1661564"/>
            <a:ext cx="3731491" cy="3588632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9A565EF-77AF-43A9-8314-989CF9028F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93" y="1379413"/>
            <a:ext cx="1657350" cy="1676400"/>
          </a:xfrm>
          <a:prstGeom prst="rect">
            <a:avLst/>
          </a:prstGeom>
        </p:spPr>
      </p:pic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E17BA43B-9319-490A-8840-34F982161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7"/>
    </mc:Choice>
    <mc:Fallback>
      <p:transition spd="slow" advTm="3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화면 구성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(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게임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)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7" y="1661564"/>
            <a:ext cx="2739372" cy="1913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2054138" y="5532347"/>
            <a:ext cx="158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아이콘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039D9-3D4D-4E98-B5E1-DB02B5E25EE1}"/>
              </a:ext>
            </a:extLst>
          </p:cNvPr>
          <p:cNvSpPr txBox="1"/>
          <p:nvPr/>
        </p:nvSpPr>
        <p:spPr>
          <a:xfrm>
            <a:off x="6502401" y="5532347"/>
            <a:ext cx="334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팝업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오버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F90553-2C19-4255-BDD5-1B361D908A2F}"/>
              </a:ext>
            </a:extLst>
          </p:cNvPr>
          <p:cNvSpPr/>
          <p:nvPr/>
        </p:nvSpPr>
        <p:spPr>
          <a:xfrm>
            <a:off x="2087418" y="2503054"/>
            <a:ext cx="489527" cy="443345"/>
          </a:xfrm>
          <a:prstGeom prst="rect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문구, 스크린샷이(가) 표시된 사진&#10;&#10;자동 생성된 설명">
            <a:extLst>
              <a:ext uri="{FF2B5EF4-FFF2-40B4-BE49-F238E27FC236}">
                <a16:creationId xmlns:a16="http://schemas.microsoft.com/office/drawing/2014/main" id="{9AA657F6-49F2-4F8E-B195-E11AD412C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152" y="1382142"/>
            <a:ext cx="4130844" cy="3405717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59A22F81-D87D-4ADA-81E5-3632391AD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76" y="3756557"/>
            <a:ext cx="1270289" cy="1651376"/>
          </a:xfrm>
          <a:prstGeom prst="rect">
            <a:avLst/>
          </a:prstGeom>
        </p:spPr>
      </p:pic>
      <p:pic>
        <p:nvPicPr>
          <p:cNvPr id="28" name="그림 27" descr="텍스트, 연체동물이(가) 표시된 사진&#10;&#10;자동 생성된 설명">
            <a:extLst>
              <a:ext uri="{FF2B5EF4-FFF2-40B4-BE49-F238E27FC236}">
                <a16:creationId xmlns:a16="http://schemas.microsoft.com/office/drawing/2014/main" id="{207FFAF4-E182-4604-9342-1B8159E87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20" y="4265172"/>
            <a:ext cx="635145" cy="635145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8AC43DBD-3078-47C9-8723-5DEEA052B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65" y="4265172"/>
            <a:ext cx="635145" cy="635145"/>
          </a:xfrm>
          <a:prstGeom prst="rect">
            <a:avLst/>
          </a:prstGeom>
        </p:spPr>
      </p:pic>
      <p:pic>
        <p:nvPicPr>
          <p:cNvPr id="34" name="그림 33" descr="텍스트, 연체동물이(가) 표시된 사진&#10;&#10;자동 생성된 설명">
            <a:extLst>
              <a:ext uri="{FF2B5EF4-FFF2-40B4-BE49-F238E27FC236}">
                <a16:creationId xmlns:a16="http://schemas.microsoft.com/office/drawing/2014/main" id="{CEA18D71-CD03-4A02-A7D0-3233AB4AC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48" y="4268287"/>
            <a:ext cx="635145" cy="635145"/>
          </a:xfrm>
          <a:prstGeom prst="rect">
            <a:avLst/>
          </a:prstGeom>
        </p:spPr>
      </p:pic>
      <p:pic>
        <p:nvPicPr>
          <p:cNvPr id="37" name="그림 36" descr="텍스트, 전자기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5AFC8835-BE31-4551-9B37-8B06FCBA7E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19378" r="23995" b="41769"/>
          <a:stretch/>
        </p:blipFill>
        <p:spPr>
          <a:xfrm>
            <a:off x="8172398" y="3575314"/>
            <a:ext cx="3108105" cy="171796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10484E8-C41B-4C15-9B7A-F5457662F5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49" y="3280589"/>
            <a:ext cx="117975" cy="2713423"/>
          </a:xfrm>
          <a:prstGeom prst="rect">
            <a:avLst/>
          </a:prstGeom>
        </p:spPr>
      </p:pic>
      <p:pic>
        <p:nvPicPr>
          <p:cNvPr id="47" name="오디오 46">
            <a:hlinkClick r:id="" action="ppaction://media"/>
            <a:extLst>
              <a:ext uri="{FF2B5EF4-FFF2-40B4-BE49-F238E27FC236}">
                <a16:creationId xmlns:a16="http://schemas.microsoft.com/office/drawing/2014/main" id="{DEA86D69-71AD-4E8F-9B33-F3C4A527C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2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82"/>
    </mc:Choice>
    <mc:Fallback>
      <p:transition spd="slow" advTm="44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화면 구성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(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게임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)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7" y="1661564"/>
            <a:ext cx="2739372" cy="1913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1759088" y="5532346"/>
            <a:ext cx="185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방향키 조작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039D9-3D4D-4E98-B5E1-DB02B5E25EE1}"/>
              </a:ext>
            </a:extLst>
          </p:cNvPr>
          <p:cNvSpPr txBox="1"/>
          <p:nvPr/>
        </p:nvSpPr>
        <p:spPr>
          <a:xfrm>
            <a:off x="6017929" y="5532346"/>
            <a:ext cx="441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충돌 감지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장애물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털실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등장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F90553-2C19-4255-BDD5-1B361D908A2F}"/>
              </a:ext>
            </a:extLst>
          </p:cNvPr>
          <p:cNvSpPr/>
          <p:nvPr/>
        </p:nvSpPr>
        <p:spPr>
          <a:xfrm>
            <a:off x="2087418" y="2503054"/>
            <a:ext cx="489527" cy="443345"/>
          </a:xfrm>
          <a:prstGeom prst="rect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AC52EA4-DA28-424B-949E-3E1C1556D4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5"/>
          <a:stretch/>
        </p:blipFill>
        <p:spPr>
          <a:xfrm>
            <a:off x="8184437" y="1661564"/>
            <a:ext cx="3272415" cy="3819373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83C4C02-0876-436A-B7F7-0B18826BA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21" y="3725701"/>
            <a:ext cx="3328445" cy="1751865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1CC2C80E-515D-4AC3-BC4D-CAFED5BA4D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"/>
          <a:stretch/>
        </p:blipFill>
        <p:spPr>
          <a:xfrm>
            <a:off x="4725360" y="1666189"/>
            <a:ext cx="3272415" cy="3816002"/>
          </a:xfrm>
          <a:prstGeom prst="rect">
            <a:avLst/>
          </a:prstGeom>
        </p:spPr>
      </p:pic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F0508B9B-FB73-4B9E-8D28-61B02EADD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6"/>
    </mc:Choice>
    <mc:Fallback>
      <p:transition spd="slow" advTm="2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577933" cy="5914041"/>
            <a:chOff x="463954" y="863988"/>
            <a:chExt cx="11577933" cy="5914041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F14D69A-EF8D-438A-ADAC-B60243A52838}"/>
                </a:ext>
              </a:extLst>
            </p:cNvPr>
            <p:cNvSpPr/>
            <p:nvPr/>
          </p:nvSpPr>
          <p:spPr>
            <a:xfrm>
              <a:off x="616354" y="10163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2A5FF3C-BA1B-444A-A74F-AAA7F7CD5DEE}"/>
                </a:ext>
              </a:extLst>
            </p:cNvPr>
            <p:cNvSpPr/>
            <p:nvPr/>
          </p:nvSpPr>
          <p:spPr>
            <a:xfrm>
              <a:off x="768754" y="11687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그 외 부가설명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1844024" y="4085886"/>
            <a:ext cx="243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Class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구분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D77BF84-5787-4DBF-9B90-C6277A64A3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30" b="70123"/>
          <a:stretch/>
        </p:blipFill>
        <p:spPr>
          <a:xfrm>
            <a:off x="1159388" y="4708865"/>
            <a:ext cx="3803494" cy="12602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905A06-4D77-41DE-93A6-CC8F74094686}"/>
              </a:ext>
            </a:extLst>
          </p:cNvPr>
          <p:cNvSpPr txBox="1"/>
          <p:nvPr/>
        </p:nvSpPr>
        <p:spPr>
          <a:xfrm>
            <a:off x="7571775" y="1790331"/>
            <a:ext cx="989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body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FA1B94-3248-40C6-9436-416921C55B76}"/>
              </a:ext>
            </a:extLst>
          </p:cNvPr>
          <p:cNvSpPr txBox="1"/>
          <p:nvPr/>
        </p:nvSpPr>
        <p:spPr>
          <a:xfrm>
            <a:off x="5603797" y="2366144"/>
            <a:ext cx="13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#front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A88B6D-E020-45FC-A842-3C8EE7C01979}"/>
              </a:ext>
            </a:extLst>
          </p:cNvPr>
          <p:cNvSpPr txBox="1"/>
          <p:nvPr/>
        </p:nvSpPr>
        <p:spPr>
          <a:xfrm>
            <a:off x="6867779" y="2366144"/>
            <a:ext cx="13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#back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9A2595-490F-4CBF-8F2C-18A8DCFFB0EE}"/>
              </a:ext>
            </a:extLst>
          </p:cNvPr>
          <p:cNvSpPr txBox="1"/>
          <p:nvPr/>
        </p:nvSpPr>
        <p:spPr>
          <a:xfrm>
            <a:off x="8066426" y="2366145"/>
            <a:ext cx="13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#foot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FB7332-2D51-4B6E-9F01-235FA36E532F}"/>
              </a:ext>
            </a:extLst>
          </p:cNvPr>
          <p:cNvSpPr txBox="1"/>
          <p:nvPr/>
        </p:nvSpPr>
        <p:spPr>
          <a:xfrm>
            <a:off x="9183698" y="2358545"/>
            <a:ext cx="13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#foot2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3C6116-B51E-4ECC-8909-357780E6A3DF}"/>
              </a:ext>
            </a:extLst>
          </p:cNvPr>
          <p:cNvSpPr txBox="1"/>
          <p:nvPr/>
        </p:nvSpPr>
        <p:spPr>
          <a:xfrm>
            <a:off x="5145147" y="3177556"/>
            <a:ext cx="1345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#icon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410924-218F-4E3D-B6C1-D17E1DEBD3BA}"/>
              </a:ext>
            </a:extLst>
          </p:cNvPr>
          <p:cNvSpPr txBox="1"/>
          <p:nvPr/>
        </p:nvSpPr>
        <p:spPr>
          <a:xfrm>
            <a:off x="7104857" y="3192787"/>
            <a:ext cx="2751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active_window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0549C6-64B7-4E37-AB5B-ECE5404AEBE7}"/>
              </a:ext>
            </a:extLst>
          </p:cNvPr>
          <p:cNvSpPr txBox="1"/>
          <p:nvPr/>
        </p:nvSpPr>
        <p:spPr>
          <a:xfrm>
            <a:off x="5839357" y="4086614"/>
            <a:ext cx="254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help_window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6D89FB-AB1D-45CB-8048-01ACDF4E28B9}"/>
              </a:ext>
            </a:extLst>
          </p:cNvPr>
          <p:cNvSpPr txBox="1"/>
          <p:nvPr/>
        </p:nvSpPr>
        <p:spPr>
          <a:xfrm>
            <a:off x="8919080" y="4607764"/>
            <a:ext cx="262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game_window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349439-C6C4-4C38-B602-8EB6FE076835}"/>
              </a:ext>
            </a:extLst>
          </p:cNvPr>
          <p:cNvSpPr txBox="1"/>
          <p:nvPr/>
        </p:nvSpPr>
        <p:spPr>
          <a:xfrm>
            <a:off x="6386371" y="5422820"/>
            <a:ext cx="3213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gameOver_window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DA46415-324C-4736-AE62-E664A8548C57}"/>
              </a:ext>
            </a:extLst>
          </p:cNvPr>
          <p:cNvCxnSpPr>
            <a:cxnSpLocks/>
          </p:cNvCxnSpPr>
          <p:nvPr/>
        </p:nvCxnSpPr>
        <p:spPr>
          <a:xfrm flipH="1">
            <a:off x="5810568" y="2846598"/>
            <a:ext cx="298917" cy="346189"/>
          </a:xfrm>
          <a:prstGeom prst="line">
            <a:avLst/>
          </a:prstGeom>
          <a:ln w="57150">
            <a:solidFill>
              <a:srgbClr val="B38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0994E04-DB2E-43F8-A136-3A26435BD36B}"/>
              </a:ext>
            </a:extLst>
          </p:cNvPr>
          <p:cNvCxnSpPr>
            <a:cxnSpLocks/>
          </p:cNvCxnSpPr>
          <p:nvPr/>
        </p:nvCxnSpPr>
        <p:spPr>
          <a:xfrm>
            <a:off x="6597969" y="2852040"/>
            <a:ext cx="1252936" cy="340747"/>
          </a:xfrm>
          <a:prstGeom prst="line">
            <a:avLst/>
          </a:prstGeom>
          <a:ln w="57150">
            <a:solidFill>
              <a:srgbClr val="B38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23D7A9B-104B-4684-9D4A-1EEAFE5A532C}"/>
              </a:ext>
            </a:extLst>
          </p:cNvPr>
          <p:cNvCxnSpPr>
            <a:cxnSpLocks/>
          </p:cNvCxnSpPr>
          <p:nvPr/>
        </p:nvCxnSpPr>
        <p:spPr>
          <a:xfrm flipH="1">
            <a:off x="7224437" y="3683803"/>
            <a:ext cx="430572" cy="366679"/>
          </a:xfrm>
          <a:prstGeom prst="line">
            <a:avLst/>
          </a:prstGeom>
          <a:ln w="57150">
            <a:solidFill>
              <a:srgbClr val="FB9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809FBD3-BAB7-4707-932D-B8FB59320061}"/>
              </a:ext>
            </a:extLst>
          </p:cNvPr>
          <p:cNvCxnSpPr>
            <a:cxnSpLocks/>
          </p:cNvCxnSpPr>
          <p:nvPr/>
        </p:nvCxnSpPr>
        <p:spPr>
          <a:xfrm>
            <a:off x="8999950" y="3664490"/>
            <a:ext cx="930717" cy="950874"/>
          </a:xfrm>
          <a:prstGeom prst="line">
            <a:avLst/>
          </a:prstGeom>
          <a:ln w="57150">
            <a:solidFill>
              <a:srgbClr val="FB9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A3A231-1728-4E84-B59F-FB1748A7FB45}"/>
              </a:ext>
            </a:extLst>
          </p:cNvPr>
          <p:cNvCxnSpPr>
            <a:cxnSpLocks/>
          </p:cNvCxnSpPr>
          <p:nvPr/>
        </p:nvCxnSpPr>
        <p:spPr>
          <a:xfrm flipH="1">
            <a:off x="8274545" y="3684937"/>
            <a:ext cx="137306" cy="1739238"/>
          </a:xfrm>
          <a:prstGeom prst="line">
            <a:avLst/>
          </a:prstGeom>
          <a:ln w="57150">
            <a:solidFill>
              <a:srgbClr val="FB9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오디오 64">
            <a:hlinkClick r:id="" action="ppaction://media"/>
            <a:extLst>
              <a:ext uri="{FF2B5EF4-FFF2-40B4-BE49-F238E27FC236}">
                <a16:creationId xmlns:a16="http://schemas.microsoft.com/office/drawing/2014/main" id="{AE783EC1-3B98-4E92-950B-1D497BD82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7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2"/>
    </mc:Choice>
    <mc:Fallback>
      <p:transition spd="slow" advTm="32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577933" cy="5914041"/>
            <a:chOff x="463954" y="863988"/>
            <a:chExt cx="11577933" cy="5914041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F14D69A-EF8D-438A-ADAC-B60243A52838}"/>
                </a:ext>
              </a:extLst>
            </p:cNvPr>
            <p:cNvSpPr/>
            <p:nvPr/>
          </p:nvSpPr>
          <p:spPr>
            <a:xfrm>
              <a:off x="616354" y="10163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2A5FF3C-BA1B-444A-A74F-AAA7F7CD5DEE}"/>
                </a:ext>
              </a:extLst>
            </p:cNvPr>
            <p:cNvSpPr/>
            <p:nvPr/>
          </p:nvSpPr>
          <p:spPr>
            <a:xfrm>
              <a:off x="768754" y="11687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그 외 부가설명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2513282" y="5789902"/>
            <a:ext cx="278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팝업창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켜기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닫기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78D9499-0D4C-4612-87AC-0067D2585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44"/>
          <a:stretch/>
        </p:blipFill>
        <p:spPr>
          <a:xfrm>
            <a:off x="7564781" y="4494507"/>
            <a:ext cx="4019550" cy="1192575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EE082A2-2266-4FC9-BCE6-15357C6CFB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44" y="1710160"/>
            <a:ext cx="5243044" cy="39769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BD2697-826B-4819-AA02-D5C27779FDD2}"/>
              </a:ext>
            </a:extLst>
          </p:cNvPr>
          <p:cNvSpPr txBox="1"/>
          <p:nvPr/>
        </p:nvSpPr>
        <p:spPr>
          <a:xfrm>
            <a:off x="8175293" y="5789197"/>
            <a:ext cx="278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내부 스타일</a:t>
            </a:r>
          </a:p>
        </p:txBody>
      </p:sp>
      <p:pic>
        <p:nvPicPr>
          <p:cNvPr id="26" name="오디오 25">
            <a:hlinkClick r:id="" action="ppaction://media"/>
            <a:extLst>
              <a:ext uri="{FF2B5EF4-FFF2-40B4-BE49-F238E27FC236}">
                <a16:creationId xmlns:a16="http://schemas.microsoft.com/office/drawing/2014/main" id="{7C2622EC-F95D-4EA9-97BC-A123CA16C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0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0"/>
    </mc:Choice>
    <mc:Fallback>
      <p:transition spd="slow" advTm="19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E5C0979-95A2-435A-A71C-3C3ECD501E84}"/>
              </a:ext>
            </a:extLst>
          </p:cNvPr>
          <p:cNvSpPr/>
          <p:nvPr/>
        </p:nvSpPr>
        <p:spPr>
          <a:xfrm>
            <a:off x="3126509" y="2775527"/>
            <a:ext cx="6243782" cy="1611746"/>
          </a:xfrm>
          <a:prstGeom prst="rect">
            <a:avLst/>
          </a:prstGeom>
          <a:solidFill>
            <a:srgbClr val="B38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00221E-5EB0-4511-A973-6B76F787EB8C}"/>
              </a:ext>
            </a:extLst>
          </p:cNvPr>
          <p:cNvSpPr/>
          <p:nvPr/>
        </p:nvSpPr>
        <p:spPr>
          <a:xfrm>
            <a:off x="2974109" y="2623127"/>
            <a:ext cx="6243782" cy="1611746"/>
          </a:xfrm>
          <a:prstGeom prst="rect">
            <a:avLst/>
          </a:prstGeom>
          <a:solidFill>
            <a:srgbClr val="FB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58627-5801-4E4A-9E11-525C375BAC4B}"/>
              </a:ext>
            </a:extLst>
          </p:cNvPr>
          <p:cNvSpPr txBox="1"/>
          <p:nvPr/>
        </p:nvSpPr>
        <p:spPr>
          <a:xfrm>
            <a:off x="3357418" y="3075057"/>
            <a:ext cx="5477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!</a:t>
            </a:r>
            <a:endParaRPr lang="ko-KR" altLang="en-US" sz="4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9260D39-5541-4030-B50D-26605C992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9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1"/>
    </mc:Choice>
    <mc:Fallback>
      <p:transition spd="slow" advTm="6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0866" y="1134208"/>
            <a:ext cx="11459311" cy="5521812"/>
            <a:chOff x="370866" y="1134208"/>
            <a:chExt cx="11459311" cy="5521812"/>
          </a:xfrm>
        </p:grpSpPr>
        <p:sp>
          <p:nvSpPr>
            <p:cNvPr id="19" name="직사각형 18"/>
            <p:cNvSpPr/>
            <p:nvPr/>
          </p:nvSpPr>
          <p:spPr>
            <a:xfrm>
              <a:off x="552855" y="1237028"/>
              <a:ext cx="11277322" cy="541899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70866" y="1134208"/>
              <a:ext cx="11366222" cy="5418992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</a:rPr>
                <a:t>1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14372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목차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19813B03-EA50-4633-810C-A260E09EEFB2}"/>
                </a:ext>
              </a:extLst>
            </p:cNvPr>
            <p:cNvSpPr/>
            <p:nvPr/>
          </p:nvSpPr>
          <p:spPr>
            <a:xfrm>
              <a:off x="1043644" y="489715"/>
              <a:ext cx="166824" cy="166458"/>
            </a:xfrm>
            <a:custGeom>
              <a:avLst/>
              <a:gdLst>
                <a:gd name="connsiteX0" fmla="*/ 110490 w 279199"/>
                <a:gd name="connsiteY0" fmla="*/ 34833 h 278586"/>
                <a:gd name="connsiteX1" fmla="*/ 34833 w 279199"/>
                <a:gd name="connsiteY1" fmla="*/ 110490 h 278586"/>
                <a:gd name="connsiteX2" fmla="*/ 110490 w 279199"/>
                <a:gd name="connsiteY2" fmla="*/ 186147 h 278586"/>
                <a:gd name="connsiteX3" fmla="*/ 186147 w 279199"/>
                <a:gd name="connsiteY3" fmla="*/ 110490 h 278586"/>
                <a:gd name="connsiteX4" fmla="*/ 110490 w 279199"/>
                <a:gd name="connsiteY4" fmla="*/ 34833 h 278586"/>
                <a:gd name="connsiteX5" fmla="*/ 110490 w 279199"/>
                <a:gd name="connsiteY5" fmla="*/ 0 h 278586"/>
                <a:gd name="connsiteX6" fmla="*/ 220980 w 279199"/>
                <a:gd name="connsiteY6" fmla="*/ 110490 h 278586"/>
                <a:gd name="connsiteX7" fmla="*/ 212297 w 279199"/>
                <a:gd name="connsiteY7" fmla="*/ 153498 h 278586"/>
                <a:gd name="connsiteX8" fmla="*/ 201537 w 279199"/>
                <a:gd name="connsiteY8" fmla="*/ 169457 h 278586"/>
                <a:gd name="connsiteX9" fmla="*/ 203009 w 279199"/>
                <a:gd name="connsiteY9" fmla="*/ 170067 h 278586"/>
                <a:gd name="connsiteX10" fmla="*/ 272504 w 279199"/>
                <a:gd name="connsiteY10" fmla="*/ 239563 h 278586"/>
                <a:gd name="connsiteX11" fmla="*/ 272504 w 279199"/>
                <a:gd name="connsiteY11" fmla="*/ 271892 h 278586"/>
                <a:gd name="connsiteX12" fmla="*/ 272504 w 279199"/>
                <a:gd name="connsiteY12" fmla="*/ 271890 h 278586"/>
                <a:gd name="connsiteX13" fmla="*/ 240175 w 279199"/>
                <a:gd name="connsiteY13" fmla="*/ 271890 h 278586"/>
                <a:gd name="connsiteX14" fmla="*/ 170680 w 279199"/>
                <a:gd name="connsiteY14" fmla="*/ 202396 h 278586"/>
                <a:gd name="connsiteX15" fmla="*/ 170135 w 279199"/>
                <a:gd name="connsiteY15" fmla="*/ 201080 h 278586"/>
                <a:gd name="connsiteX16" fmla="*/ 153498 w 279199"/>
                <a:gd name="connsiteY16" fmla="*/ 212297 h 278586"/>
                <a:gd name="connsiteX17" fmla="*/ 110490 w 279199"/>
                <a:gd name="connsiteY17" fmla="*/ 220980 h 278586"/>
                <a:gd name="connsiteX18" fmla="*/ 0 w 279199"/>
                <a:gd name="connsiteY18" fmla="*/ 110490 h 278586"/>
                <a:gd name="connsiteX19" fmla="*/ 110490 w 279199"/>
                <a:gd name="connsiteY19" fmla="*/ 0 h 27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199" h="278586">
                  <a:moveTo>
                    <a:pt x="110490" y="34833"/>
                  </a:moveTo>
                  <a:cubicBezTo>
                    <a:pt x="68706" y="34833"/>
                    <a:pt x="34833" y="68706"/>
                    <a:pt x="34833" y="110490"/>
                  </a:cubicBezTo>
                  <a:cubicBezTo>
                    <a:pt x="34833" y="152274"/>
                    <a:pt x="68706" y="186147"/>
                    <a:pt x="110490" y="186147"/>
                  </a:cubicBezTo>
                  <a:cubicBezTo>
                    <a:pt x="152274" y="186147"/>
                    <a:pt x="186147" y="152274"/>
                    <a:pt x="186147" y="110490"/>
                  </a:cubicBezTo>
                  <a:cubicBezTo>
                    <a:pt x="186147" y="68706"/>
                    <a:pt x="152274" y="34833"/>
                    <a:pt x="110490" y="34833"/>
                  </a:cubicBezTo>
                  <a:close/>
                  <a:moveTo>
                    <a:pt x="110490" y="0"/>
                  </a:moveTo>
                  <a:cubicBezTo>
                    <a:pt x="171512" y="0"/>
                    <a:pt x="220980" y="49468"/>
                    <a:pt x="220980" y="110490"/>
                  </a:cubicBezTo>
                  <a:cubicBezTo>
                    <a:pt x="220980" y="125746"/>
                    <a:pt x="217888" y="140279"/>
                    <a:pt x="212297" y="153498"/>
                  </a:cubicBezTo>
                  <a:lnTo>
                    <a:pt x="201537" y="169457"/>
                  </a:lnTo>
                  <a:lnTo>
                    <a:pt x="203009" y="170067"/>
                  </a:lnTo>
                  <a:cubicBezTo>
                    <a:pt x="226174" y="193232"/>
                    <a:pt x="249339" y="216398"/>
                    <a:pt x="272504" y="239563"/>
                  </a:cubicBezTo>
                  <a:cubicBezTo>
                    <a:pt x="281431" y="248490"/>
                    <a:pt x="281431" y="262965"/>
                    <a:pt x="272504" y="271892"/>
                  </a:cubicBezTo>
                  <a:lnTo>
                    <a:pt x="272504" y="271890"/>
                  </a:lnTo>
                  <a:cubicBezTo>
                    <a:pt x="263576" y="280818"/>
                    <a:pt x="249102" y="280818"/>
                    <a:pt x="240175" y="271890"/>
                  </a:cubicBezTo>
                  <a:lnTo>
                    <a:pt x="170680" y="202396"/>
                  </a:lnTo>
                  <a:lnTo>
                    <a:pt x="170135" y="201080"/>
                  </a:lnTo>
                  <a:lnTo>
                    <a:pt x="153498" y="212297"/>
                  </a:lnTo>
                  <a:cubicBezTo>
                    <a:pt x="140279" y="217888"/>
                    <a:pt x="125746" y="220980"/>
                    <a:pt x="110490" y="220980"/>
                  </a:cubicBezTo>
                  <a:cubicBezTo>
                    <a:pt x="49468" y="220980"/>
                    <a:pt x="0" y="171512"/>
                    <a:pt x="0" y="110490"/>
                  </a:cubicBezTo>
                  <a:cubicBezTo>
                    <a:pt x="0" y="49468"/>
                    <a:pt x="49468" y="0"/>
                    <a:pt x="110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691476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415A85-BDB5-4298-AAC1-F1CB26CAE0E3}"/>
              </a:ext>
            </a:extLst>
          </p:cNvPr>
          <p:cNvSpPr txBox="1"/>
          <p:nvPr/>
        </p:nvSpPr>
        <p:spPr>
          <a:xfrm>
            <a:off x="2027592" y="2690871"/>
            <a:ext cx="6994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모니터 게임 프로젝트를 기획하게 된 이유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웹페이지에 대한 설명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D7DA4F-06FA-483F-AD6C-5BB656794F2A}"/>
              </a:ext>
            </a:extLst>
          </p:cNvPr>
          <p:cNvSpPr/>
          <p:nvPr/>
        </p:nvSpPr>
        <p:spPr>
          <a:xfrm>
            <a:off x="1273688" y="2690871"/>
            <a:ext cx="470262" cy="48339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A92895-47D1-46EB-8ECB-CB15D8D45F99}"/>
              </a:ext>
            </a:extLst>
          </p:cNvPr>
          <p:cNvSpPr/>
          <p:nvPr/>
        </p:nvSpPr>
        <p:spPr>
          <a:xfrm>
            <a:off x="1273688" y="4013516"/>
            <a:ext cx="470262" cy="48339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1315907A-9C36-4B9F-A82D-01A2F7BF9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9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94"/>
    </mc:Choice>
    <mc:Fallback>
      <p:transition spd="slow" advTm="4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1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기획 의도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338C840-1DA5-483E-A9B5-3A1B9C72C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5"/>
          <a:stretch/>
        </p:blipFill>
        <p:spPr>
          <a:xfrm>
            <a:off x="1480482" y="1699616"/>
            <a:ext cx="1290413" cy="38612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9EAADC3-B12C-42D0-9423-EB262B0F7E95}"/>
              </a:ext>
            </a:extLst>
          </p:cNvPr>
          <p:cNvSpPr/>
          <p:nvPr/>
        </p:nvSpPr>
        <p:spPr>
          <a:xfrm>
            <a:off x="1864855" y="2034286"/>
            <a:ext cx="1622603" cy="1633107"/>
          </a:xfrm>
          <a:prstGeom prst="ellipse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바닥, 건물, 실내, 현관이(가) 표시된 사진&#10;&#10;자동 생성된 설명">
            <a:extLst>
              <a:ext uri="{FF2B5EF4-FFF2-40B4-BE49-F238E27FC236}">
                <a16:creationId xmlns:a16="http://schemas.microsoft.com/office/drawing/2014/main" id="{EF66F5F3-3CAD-415B-ABED-490B4A7991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/>
          <a:stretch/>
        </p:blipFill>
        <p:spPr>
          <a:xfrm>
            <a:off x="6096000" y="1694295"/>
            <a:ext cx="2026568" cy="3861285"/>
          </a:xfrm>
          <a:prstGeom prst="rect">
            <a:avLst/>
          </a:prstGeom>
        </p:spPr>
      </p:pic>
      <p:pic>
        <p:nvPicPr>
          <p:cNvPr id="23" name="그림 22" descr="테이블, 건축자재, 스탠드이(가) 표시된 사진&#10;&#10;자동 생성된 설명">
            <a:extLst>
              <a:ext uri="{FF2B5EF4-FFF2-40B4-BE49-F238E27FC236}">
                <a16:creationId xmlns:a16="http://schemas.microsoft.com/office/drawing/2014/main" id="{D884B2A0-1825-4225-98F1-13464638B7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r="18938"/>
          <a:stretch/>
        </p:blipFill>
        <p:spPr>
          <a:xfrm>
            <a:off x="8369304" y="1699616"/>
            <a:ext cx="2454883" cy="3855964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BEDB577-8850-41B5-A6F2-A79A2429B763}"/>
              </a:ext>
            </a:extLst>
          </p:cNvPr>
          <p:cNvSpPr/>
          <p:nvPr/>
        </p:nvSpPr>
        <p:spPr>
          <a:xfrm>
            <a:off x="4042007" y="3365860"/>
            <a:ext cx="1499443" cy="518154"/>
          </a:xfrm>
          <a:prstGeom prst="rightArrow">
            <a:avLst>
              <a:gd name="adj1" fmla="val 50000"/>
              <a:gd name="adj2" fmla="val 75210"/>
            </a:avLst>
          </a:prstGeom>
          <a:solidFill>
            <a:srgbClr val="B38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50EEE72F-7FDB-4B47-8BD0-143C84B322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006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13"/>
    </mc:Choice>
    <mc:Fallback>
      <p:transition spd="slow" advTm="6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17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1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기획 의도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338C840-1DA5-483E-A9B5-3A1B9C72C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5"/>
          <a:stretch/>
        </p:blipFill>
        <p:spPr>
          <a:xfrm>
            <a:off x="1480482" y="1699616"/>
            <a:ext cx="1290413" cy="386128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9EAADC3-B12C-42D0-9423-EB262B0F7E95}"/>
              </a:ext>
            </a:extLst>
          </p:cNvPr>
          <p:cNvSpPr/>
          <p:nvPr/>
        </p:nvSpPr>
        <p:spPr>
          <a:xfrm>
            <a:off x="1864855" y="2034286"/>
            <a:ext cx="1622603" cy="1633107"/>
          </a:xfrm>
          <a:prstGeom prst="ellipse">
            <a:avLst/>
          </a:prstGeom>
          <a:noFill/>
          <a:ln w="76200">
            <a:solidFill>
              <a:srgbClr val="FB9D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바닥, 건물, 실내, 현관이(가) 표시된 사진&#10;&#10;자동 생성된 설명">
            <a:extLst>
              <a:ext uri="{FF2B5EF4-FFF2-40B4-BE49-F238E27FC236}">
                <a16:creationId xmlns:a16="http://schemas.microsoft.com/office/drawing/2014/main" id="{EF66F5F3-3CAD-415B-ABED-490B4A799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7"/>
          <a:stretch/>
        </p:blipFill>
        <p:spPr>
          <a:xfrm>
            <a:off x="6096000" y="1694295"/>
            <a:ext cx="2026568" cy="3861285"/>
          </a:xfrm>
          <a:prstGeom prst="rect">
            <a:avLst/>
          </a:prstGeom>
        </p:spPr>
      </p:pic>
      <p:pic>
        <p:nvPicPr>
          <p:cNvPr id="23" name="그림 22" descr="테이블, 건축자재, 스탠드이(가) 표시된 사진&#10;&#10;자동 생성된 설명">
            <a:extLst>
              <a:ext uri="{FF2B5EF4-FFF2-40B4-BE49-F238E27FC236}">
                <a16:creationId xmlns:a16="http://schemas.microsoft.com/office/drawing/2014/main" id="{D884B2A0-1825-4225-98F1-13464638B7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7" r="18938"/>
          <a:stretch/>
        </p:blipFill>
        <p:spPr>
          <a:xfrm>
            <a:off x="8369304" y="1699616"/>
            <a:ext cx="2454883" cy="3855964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BEDB577-8850-41B5-A6F2-A79A2429B763}"/>
              </a:ext>
            </a:extLst>
          </p:cNvPr>
          <p:cNvSpPr/>
          <p:nvPr/>
        </p:nvSpPr>
        <p:spPr>
          <a:xfrm>
            <a:off x="4042007" y="3365860"/>
            <a:ext cx="1499443" cy="518154"/>
          </a:xfrm>
          <a:prstGeom prst="rightArrow">
            <a:avLst>
              <a:gd name="adj1" fmla="val 50000"/>
              <a:gd name="adj2" fmla="val 75210"/>
            </a:avLst>
          </a:prstGeom>
          <a:solidFill>
            <a:srgbClr val="B386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3195A-3A1B-4D4C-BDE2-FD4C91CC904F}"/>
              </a:ext>
            </a:extLst>
          </p:cNvPr>
          <p:cNvSpPr/>
          <p:nvPr/>
        </p:nvSpPr>
        <p:spPr>
          <a:xfrm>
            <a:off x="463954" y="1012481"/>
            <a:ext cx="11273133" cy="5458466"/>
          </a:xfrm>
          <a:prstGeom prst="rect">
            <a:avLst/>
          </a:prstGeom>
          <a:solidFill>
            <a:schemeClr val="tx1">
              <a:lumMod val="75000"/>
              <a:lumOff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58C10-F584-4C1F-8E8C-0FEBAA327A5F}"/>
              </a:ext>
            </a:extLst>
          </p:cNvPr>
          <p:cNvSpPr txBox="1"/>
          <p:nvPr/>
        </p:nvSpPr>
        <p:spPr>
          <a:xfrm>
            <a:off x="4448825" y="3342052"/>
            <a:ext cx="379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간단한 피하기 게임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3BF906-503C-4868-B401-5C61179B975E}"/>
              </a:ext>
            </a:extLst>
          </p:cNvPr>
          <p:cNvSpPr txBox="1"/>
          <p:nvPr/>
        </p:nvSpPr>
        <p:spPr>
          <a:xfrm>
            <a:off x="2848169" y="2705725"/>
            <a:ext cx="1523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endParaRPr lang="ko-KR" altLang="en-US" sz="8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55E3C-19B9-47CD-8AF5-BF3E2B8EA2C5}"/>
              </a:ext>
            </a:extLst>
          </p:cNvPr>
          <p:cNvSpPr txBox="1"/>
          <p:nvPr/>
        </p:nvSpPr>
        <p:spPr>
          <a:xfrm>
            <a:off x="8446153" y="3739337"/>
            <a:ext cx="15238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  <a:endParaRPr lang="ko-KR" altLang="en-US" sz="8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EBCCAE43-39D9-449F-B9EF-1C3A03EF9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8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6"/>
    </mc:Choice>
    <mc:Fallback>
      <p:transition spd="slow" advTm="2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4" y="1255053"/>
            <a:ext cx="6906123" cy="482468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56F6ADB-65AA-4C86-ABC4-42AC48E2484C}"/>
              </a:ext>
            </a:extLst>
          </p:cNvPr>
          <p:cNvCxnSpPr>
            <a:cxnSpLocks/>
          </p:cNvCxnSpPr>
          <p:nvPr/>
        </p:nvCxnSpPr>
        <p:spPr>
          <a:xfrm flipH="1">
            <a:off x="7236826" y="2002971"/>
            <a:ext cx="513803" cy="531225"/>
          </a:xfrm>
          <a:prstGeom prst="straightConnector1">
            <a:avLst/>
          </a:prstGeom>
          <a:ln w="76200">
            <a:solidFill>
              <a:srgbClr val="FB9D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0139368-6C63-4163-B634-7397F2E0DEA5}"/>
              </a:ext>
            </a:extLst>
          </p:cNvPr>
          <p:cNvCxnSpPr>
            <a:cxnSpLocks/>
          </p:cNvCxnSpPr>
          <p:nvPr/>
        </p:nvCxnSpPr>
        <p:spPr>
          <a:xfrm>
            <a:off x="4833257" y="2995748"/>
            <a:ext cx="274322" cy="555517"/>
          </a:xfrm>
          <a:prstGeom prst="straightConnector1">
            <a:avLst/>
          </a:prstGeom>
          <a:ln w="76200">
            <a:solidFill>
              <a:srgbClr val="FB9D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A048C9-1570-455A-A3FA-6F7D2E60BA73}"/>
              </a:ext>
            </a:extLst>
          </p:cNvPr>
          <p:cNvCxnSpPr>
            <a:cxnSpLocks/>
          </p:cNvCxnSpPr>
          <p:nvPr/>
        </p:nvCxnSpPr>
        <p:spPr>
          <a:xfrm>
            <a:off x="3518263" y="4345577"/>
            <a:ext cx="205880" cy="562964"/>
          </a:xfrm>
          <a:prstGeom prst="straightConnector1">
            <a:avLst/>
          </a:prstGeom>
          <a:ln w="76200">
            <a:solidFill>
              <a:srgbClr val="B38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78C43CC-D7B6-4645-8A6F-01E3329A37BB}"/>
              </a:ext>
            </a:extLst>
          </p:cNvPr>
          <p:cNvCxnSpPr>
            <a:cxnSpLocks/>
          </p:cNvCxnSpPr>
          <p:nvPr/>
        </p:nvCxnSpPr>
        <p:spPr>
          <a:xfrm flipH="1">
            <a:off x="7955198" y="4392669"/>
            <a:ext cx="135064" cy="562222"/>
          </a:xfrm>
          <a:prstGeom prst="straightConnector1">
            <a:avLst/>
          </a:prstGeom>
          <a:ln w="76200">
            <a:solidFill>
              <a:srgbClr val="B386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오디오 40">
            <a:hlinkClick r:id="" action="ppaction://media"/>
            <a:extLst>
              <a:ext uri="{FF2B5EF4-FFF2-40B4-BE49-F238E27FC236}">
                <a16:creationId xmlns:a16="http://schemas.microsoft.com/office/drawing/2014/main" id="{63BA4158-F6C6-4303-AA24-1CABF504A0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627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1"/>
    </mc:Choice>
    <mc:Fallback>
      <p:transition spd="slow" advTm="1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4" y="1255053"/>
            <a:ext cx="6906123" cy="4824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D36D3A-10E6-49FA-88F8-0500FC82B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8" y="2237804"/>
            <a:ext cx="3079110" cy="2668562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4FE74B33-2BA1-4E3D-A62B-64531809F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6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1"/>
    </mc:Choice>
    <mc:Fallback>
      <p:transition spd="slow" advTm="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4" y="1255053"/>
            <a:ext cx="6906123" cy="48246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D85F5E-CA42-4A2F-9D4E-C6C4FF582A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55" y="1764146"/>
            <a:ext cx="3692737" cy="2983346"/>
          </a:xfrm>
          <a:prstGeom prst="rect">
            <a:avLst/>
          </a:prstGeom>
        </p:spPr>
      </p:pic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15FB105D-CCF2-43DE-868F-2796FD459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2"/>
    </mc:Choice>
    <mc:Fallback>
      <p:transition spd="slow" advTm="16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컴퓨터 구성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7" y="1661564"/>
            <a:ext cx="2739372" cy="19137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57B98DD-A90D-4B99-99D3-FB1D3C16E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8" y="4117024"/>
            <a:ext cx="3333750" cy="1352550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058E86A-368F-415B-A4A0-E466007F8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669" y="1645004"/>
            <a:ext cx="2720249" cy="382457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2B709B02-585F-49E7-9B94-20E39F8B4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57" y="1661564"/>
            <a:ext cx="2739372" cy="38080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1897014" y="5608402"/>
            <a:ext cx="158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body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039D9-3D4D-4E98-B5E1-DB02B5E25EE1}"/>
              </a:ext>
            </a:extLst>
          </p:cNvPr>
          <p:cNvSpPr txBox="1"/>
          <p:nvPr/>
        </p:nvSpPr>
        <p:spPr>
          <a:xfrm>
            <a:off x="6653381" y="5608402"/>
            <a:ext cx="235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F90553-2C19-4255-BDD5-1B361D908A2F}"/>
              </a:ext>
            </a:extLst>
          </p:cNvPr>
          <p:cNvSpPr/>
          <p:nvPr/>
        </p:nvSpPr>
        <p:spPr>
          <a:xfrm>
            <a:off x="1499305" y="1719134"/>
            <a:ext cx="2296840" cy="1781448"/>
          </a:xfrm>
          <a:prstGeom prst="rect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오디오 35">
            <a:hlinkClick r:id="" action="ppaction://media"/>
            <a:extLst>
              <a:ext uri="{FF2B5EF4-FFF2-40B4-BE49-F238E27FC236}">
                <a16:creationId xmlns:a16="http://schemas.microsoft.com/office/drawing/2014/main" id="{64D8BE5A-2B70-403C-A541-EF890AE440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1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40"/>
    </mc:Choice>
    <mc:Fallback>
      <p:transition spd="slow" advTm="53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3954" y="863988"/>
            <a:ext cx="11366223" cy="5708829"/>
            <a:chOff x="463954" y="863988"/>
            <a:chExt cx="11366223" cy="5708829"/>
          </a:xfrm>
        </p:grpSpPr>
        <p:sp>
          <p:nvSpPr>
            <p:cNvPr id="19" name="직사각형 18"/>
            <p:cNvSpPr/>
            <p:nvPr/>
          </p:nvSpPr>
          <p:spPr>
            <a:xfrm>
              <a:off x="552855" y="966808"/>
              <a:ext cx="11277322" cy="5606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3954" y="863988"/>
              <a:ext cx="11273133" cy="5609241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70865" y="387053"/>
            <a:ext cx="10246334" cy="625428"/>
            <a:chOff x="942365" y="377872"/>
            <a:chExt cx="7714976" cy="470916"/>
          </a:xfrm>
        </p:grpSpPr>
        <p:sp>
          <p:nvSpPr>
            <p:cNvPr id="7" name="직사각형 6"/>
            <p:cNvSpPr/>
            <p:nvPr/>
          </p:nvSpPr>
          <p:spPr>
            <a:xfrm>
              <a:off x="1079394" y="458644"/>
              <a:ext cx="7577947" cy="390144"/>
            </a:xfrm>
            <a:prstGeom prst="rect">
              <a:avLst/>
            </a:prstGeom>
            <a:solidFill>
              <a:srgbClr val="FB9D9B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42365" y="377872"/>
              <a:ext cx="369382" cy="390144"/>
            </a:xfrm>
            <a:prstGeom prst="rect">
              <a:avLst/>
            </a:prstGeom>
            <a:solidFill>
              <a:srgbClr val="B386E5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prstClr val="white"/>
                  </a:solidFill>
                </a:rPr>
                <a:t>2</a:t>
              </a:r>
              <a:endParaRPr lang="ko-KR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11746" y="377872"/>
              <a:ext cx="7269096" cy="39014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웹 페이지 설명 </a:t>
              </a:r>
              <a:r>
                <a:rPr lang="en-US" altLang="ko-KR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– </a:t>
              </a:r>
              <a:r>
                <a:rPr lang="ko-KR" altLang="en-US" sz="24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HY헤드라인M" panose="02030600000101010101" pitchFamily="18" charset="-127"/>
                </a:rPr>
                <a:t>화면 하단 구성</a:t>
              </a:r>
              <a:endParaRPr lang="en-US" altLang="ko-KR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824187" y="394718"/>
            <a:ext cx="912901" cy="249463"/>
            <a:chOff x="10963887" y="779236"/>
            <a:chExt cx="912901" cy="249463"/>
          </a:xfrm>
        </p:grpSpPr>
        <p:sp>
          <p:nvSpPr>
            <p:cNvPr id="10" name="직사각형 9"/>
            <p:cNvSpPr/>
            <p:nvPr/>
          </p:nvSpPr>
          <p:spPr>
            <a:xfrm>
              <a:off x="10963887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295606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627325" y="779236"/>
              <a:ext cx="249463" cy="2494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350625" y="834388"/>
              <a:ext cx="139157" cy="13915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1016618" y="960945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2700000">
              <a:off x="11687201" y="888524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18900000">
              <a:off x="11687200" y="885682"/>
              <a:ext cx="144000" cy="252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" name="그림 19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A2C1A1E-65E8-4E09-8664-5730EAEE1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57" y="1661564"/>
            <a:ext cx="2739372" cy="1913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5B3A9E-0351-40D1-99AF-8B14E2D0B68D}"/>
              </a:ext>
            </a:extLst>
          </p:cNvPr>
          <p:cNvSpPr txBox="1"/>
          <p:nvPr/>
        </p:nvSpPr>
        <p:spPr>
          <a:xfrm>
            <a:off x="1549644" y="5608401"/>
            <a:ext cx="2352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하단 버튼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B039D9-3D4D-4E98-B5E1-DB02B5E25EE1}"/>
              </a:ext>
            </a:extLst>
          </p:cNvPr>
          <p:cNvSpPr txBox="1"/>
          <p:nvPr/>
        </p:nvSpPr>
        <p:spPr>
          <a:xfrm>
            <a:off x="6816436" y="5608402"/>
            <a:ext cx="266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시간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AF90553-2C19-4255-BDD5-1B361D908A2F}"/>
              </a:ext>
            </a:extLst>
          </p:cNvPr>
          <p:cNvSpPr/>
          <p:nvPr/>
        </p:nvSpPr>
        <p:spPr>
          <a:xfrm>
            <a:off x="1422400" y="3029527"/>
            <a:ext cx="2419927" cy="399473"/>
          </a:xfrm>
          <a:prstGeom prst="rect">
            <a:avLst/>
          </a:prstGeom>
          <a:noFill/>
          <a:ln w="76200">
            <a:solidFill>
              <a:srgbClr val="FA7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39167D1-34DA-4CE8-BAD9-1519473A1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31" y="3863669"/>
            <a:ext cx="664017" cy="498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EA92607-4071-4FCE-AE51-BF338D9E5B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6" y="3889345"/>
            <a:ext cx="585428" cy="46834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850107D-CE5B-4AB8-9737-BCB3702DE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48" y="3878037"/>
            <a:ext cx="585428" cy="4683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A997628-AF5A-4159-8F31-A9B29AE8BE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35103" r="21552" b="24038"/>
          <a:stretch/>
        </p:blipFill>
        <p:spPr>
          <a:xfrm>
            <a:off x="1549644" y="4577494"/>
            <a:ext cx="2160015" cy="862784"/>
          </a:xfrm>
          <a:prstGeom prst="rect">
            <a:avLst/>
          </a:prstGeom>
        </p:spPr>
      </p:pic>
      <p:pic>
        <p:nvPicPr>
          <p:cNvPr id="33" name="그림 3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6E2D8A6-0470-4DB2-B5F5-BFE86455AC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17068" r="10374" b="19889"/>
          <a:stretch/>
        </p:blipFill>
        <p:spPr>
          <a:xfrm>
            <a:off x="8579348" y="4321555"/>
            <a:ext cx="2283240" cy="1187259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EE2887DE-CAB6-4D89-8C51-45DA9554B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3"/>
          <a:stretch/>
        </p:blipFill>
        <p:spPr>
          <a:xfrm>
            <a:off x="5342053" y="1700738"/>
            <a:ext cx="3032875" cy="3852712"/>
          </a:xfrm>
          <a:prstGeom prst="rect">
            <a:avLst/>
          </a:prstGeom>
        </p:spPr>
      </p:pic>
      <p:pic>
        <p:nvPicPr>
          <p:cNvPr id="39" name="오디오 38">
            <a:hlinkClick r:id="" action="ppaction://media"/>
            <a:extLst>
              <a:ext uri="{FF2B5EF4-FFF2-40B4-BE49-F238E27FC236}">
                <a16:creationId xmlns:a16="http://schemas.microsoft.com/office/drawing/2014/main" id="{2C8C9DD0-07D2-4460-98F2-44950FF34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72"/>
    </mc:Choice>
    <mc:Fallback>
      <p:transition spd="slow" advTm="3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18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1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224</Words>
  <Application>Microsoft Office PowerPoint</Application>
  <PresentationFormat>와이드스크린</PresentationFormat>
  <Paragraphs>79</Paragraphs>
  <Slides>15</Slides>
  <Notes>9</Notes>
  <HiddenSlides>0</HiddenSlides>
  <MMClips>15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HY헤드라인M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최 소원</cp:lastModifiedBy>
  <cp:revision>23</cp:revision>
  <dcterms:created xsi:type="dcterms:W3CDTF">2020-11-20T02:05:44Z</dcterms:created>
  <dcterms:modified xsi:type="dcterms:W3CDTF">2020-12-01T00:00:27Z</dcterms:modified>
</cp:coreProperties>
</file>